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Unbounded"/>
      <p:regular r:id="rId13"/>
    </p:embeddedFont>
    <p:embeddedFont>
      <p:font typeface="Unbounded"/>
      <p:regular r:id="rId14"/>
    </p:embeddedFont>
    <p:embeddedFont>
      <p:font typeface="Open Sans"/>
      <p:regular r:id="rId15"/>
    </p:embeddedFont>
    <p:embeddedFont>
      <p:font typeface="Open Sans"/>
      <p:regular r:id="rId16"/>
    </p:embeddedFont>
    <p:embeddedFont>
      <p:font typeface="Open Sans"/>
      <p:regular r:id="rId17"/>
    </p:embeddedFont>
    <p:embeddedFont>
      <p:font typeface="Open Sans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692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Farm AI – Smart Agriculture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834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Mobile Application for Farmers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86488"/>
            <a:ext cx="38564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BY Team Driod Dudes: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9809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Aniket Raj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231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Abhigyan Sinha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8653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Ansh Aryan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3075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Bipasha Chakraborty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7497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Ayush Srivastava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8000"/>
            <a:ext cx="8221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Tools and Technologies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60408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94842"/>
            <a:ext cx="31638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App Development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98526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Android Studio with Kotlin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260408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49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98526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XML Layouts for UI design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260408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49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98526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Firebase for data &amp; auth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09411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28224" y="5043845"/>
            <a:ext cx="31865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TensorFlow Lite for detection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62982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APIs Used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Mandi prices, Weather, Gov. Schemes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508" y="500182"/>
            <a:ext cx="6875145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Core Modules in Farm AI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36508" y="1432084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27415" y="1494592"/>
            <a:ext cx="2952155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Market Price Module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227415" y="1887736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mandi rates (wheat, potato)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636508" y="2542223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227415" y="2604730"/>
            <a:ext cx="292000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Soil Analysis Module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227415" y="2997875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 N, P, pH, Moisture, Temp → Crop recommendation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636508" y="3652361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227415" y="3714869"/>
            <a:ext cx="3957399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AI-Based Disease Detection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227415" y="4108013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Upload image to detect crop disease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36508" y="4762500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227415" y="4825008"/>
            <a:ext cx="3186232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Crop Calendar Module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227415" y="5218152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Based on location and weather data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36508" y="5872639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227415" y="5935147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Farmer Forum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227415" y="6328291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 and interact with community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636508" y="6982778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227415" y="7045285"/>
            <a:ext cx="2437567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Schemes Module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227415" y="7438430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 of government agricultural schemes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002" y="458867"/>
            <a:ext cx="4172188" cy="521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Interface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622" y="1423511"/>
            <a:ext cx="2129909" cy="283987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000" y="1423511"/>
            <a:ext cx="2130028" cy="283999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497" y="1423511"/>
            <a:ext cx="2129909" cy="2839879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5" y="1423511"/>
            <a:ext cx="2130028" cy="2839998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372" y="1423511"/>
            <a:ext cx="2129909" cy="2839879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8750" y="1423511"/>
            <a:ext cx="2130028" cy="2839998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622" y="4396978"/>
            <a:ext cx="2129909" cy="2839879"/>
          </a:xfrm>
          <a:prstGeom prst="rect">
            <a:avLst/>
          </a:prstGeom>
        </p:spPr>
      </p:pic>
      <p:pic>
        <p:nvPicPr>
          <p:cNvPr id="1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5000" y="4396978"/>
            <a:ext cx="2130028" cy="2839998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584002" y="7534037"/>
            <a:ext cx="13462397" cy="534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Farm AI provides an intuitive and accessible interface, designed for ease of use by farmers of all tech proficiencies. Each module is carefully crafted for a seamless user experience, making complex agricultural data simple to access and act upon.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10086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 and ML Integration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Firebase Use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Realtime Database for forum posts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Authentication for secure access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 Storage for image uploads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ML Use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CNN model for disease classification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TFLite integration for Android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On-device inference for speed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903" y="621268"/>
            <a:ext cx="7564993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Final Output and What’s Next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903" y="2369225"/>
            <a:ext cx="1127760" cy="26194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29168" y="2594729"/>
            <a:ext cx="398502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Current Achievements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29168" y="3082409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Accurate crop prediction based on historical data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629168" y="3522345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mandi data for market insights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629168" y="3962281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Functional community forum &amp; peer support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629168" y="4402217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Effective disease classification using CNN models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03" y="4988719"/>
            <a:ext cx="1127760" cy="261949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29168" y="5214223"/>
            <a:ext cx="469130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Next Steps &amp; Future Vision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629168" y="5701903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 AI models for advanced yield optimization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629168" y="6141839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real-time weather &amp; soil sensor data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629168" y="6581775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market access with deeper financial insights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629168" y="7021711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scalability for diverse farm sizes &amp; crop types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2025-06-19T03:49:37Z</dcterms:created>
  <dcterms:modified xsi:type="dcterms:W3CDTF">2025-06-19T03:49:37Z</dcterms:modified>
</cp:coreProperties>
</file>